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6FC24-6398-4E84-A91F-44B1423FDE37}" type="datetimeFigureOut">
              <a:rPr lang="en-US" smtClean="0"/>
              <a:t>12/1/2009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B2A4D-473C-4488-8132-4C2EE70A3D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B1DC-9417-4BF5-B68D-47188EFF3E7C}" type="datetimeFigureOut">
              <a:rPr lang="en-US" smtClean="0"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B01-6DE0-4EDB-A9F8-BFF7C0BDC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B1DC-9417-4BF5-B68D-47188EFF3E7C}" type="datetimeFigureOut">
              <a:rPr lang="en-US" smtClean="0"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B01-6DE0-4EDB-A9F8-BFF7C0BDC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B1DC-9417-4BF5-B68D-47188EFF3E7C}" type="datetimeFigureOut">
              <a:rPr lang="en-US" smtClean="0"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B01-6DE0-4EDB-A9F8-BFF7C0BDC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B1DC-9417-4BF5-B68D-47188EFF3E7C}" type="datetimeFigureOut">
              <a:rPr lang="en-US" smtClean="0"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B01-6DE0-4EDB-A9F8-BFF7C0BDC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B1DC-9417-4BF5-B68D-47188EFF3E7C}" type="datetimeFigureOut">
              <a:rPr lang="en-US" smtClean="0"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B01-6DE0-4EDB-A9F8-BFF7C0BDC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B1DC-9417-4BF5-B68D-47188EFF3E7C}" type="datetimeFigureOut">
              <a:rPr lang="en-US" smtClean="0"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B01-6DE0-4EDB-A9F8-BFF7C0BDC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B1DC-9417-4BF5-B68D-47188EFF3E7C}" type="datetimeFigureOut">
              <a:rPr lang="en-US" smtClean="0"/>
              <a:t>12/1/2009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B01-6DE0-4EDB-A9F8-BFF7C0BDC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B1DC-9417-4BF5-B68D-47188EFF3E7C}" type="datetimeFigureOut">
              <a:rPr lang="en-US" smtClean="0"/>
              <a:t>12/1/2009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B01-6DE0-4EDB-A9F8-BFF7C0BDC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B1DC-9417-4BF5-B68D-47188EFF3E7C}" type="datetimeFigureOut">
              <a:rPr lang="en-US" smtClean="0"/>
              <a:t>12/1/2009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B01-6DE0-4EDB-A9F8-BFF7C0BDC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B1DC-9417-4BF5-B68D-47188EFF3E7C}" type="datetimeFigureOut">
              <a:rPr lang="en-US" smtClean="0"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B01-6DE0-4EDB-A9F8-BFF7C0BDC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B1DC-9417-4BF5-B68D-47188EFF3E7C}" type="datetimeFigureOut">
              <a:rPr lang="en-US" smtClean="0"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B01-6DE0-4EDB-A9F8-BFF7C0BDC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1B1DC-9417-4BF5-B68D-47188EFF3E7C}" type="datetimeFigureOut">
              <a:rPr lang="en-US" smtClean="0"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36B01-6DE0-4EDB-A9F8-BFF7C0BDC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and Burns </a:t>
            </a:r>
            <a:endParaRPr lang="en-US" dirty="0"/>
          </a:p>
        </p:txBody>
      </p:sp>
      <p:pic>
        <p:nvPicPr>
          <p:cNvPr id="5" name="Picture Placeholder 4" descr="100_49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Burn happened Nov 4, Day 2 from the burns, day 1 of treatment w/ Ozone. Treatment consists of 25-30 minute sessions twice daily (morn &amp; even), immediately after showers. In between ozone treatments, the burns were dressed with bandages &amp; </a:t>
            </a:r>
            <a:r>
              <a:rPr lang="en-US" dirty="0" err="1" smtClean="0"/>
              <a:t>silvadene</a:t>
            </a:r>
            <a:r>
              <a:rPr lang="en-US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100_499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1792288" y="612774"/>
            <a:ext cx="5486400" cy="42640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Day 27 from the burn, second and third degree burns are completely healed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100_49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Sorry for the blur, Day 2 also Right hand, first and second degree burns here. Treatment is sitting in ozone sauna for 25-30 minutes twice a day (morn &amp; night) immediately after showering, no heat was applied with the sauna, only pure ozone.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100_49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 3 of treatment, Day 4 from the actual burn, left hand pictured</a:t>
            </a:r>
          </a:p>
          <a:p>
            <a:r>
              <a:rPr lang="en-US" dirty="0" smtClean="0"/>
              <a:t>Left hand received the worst damage (second and third degree burns)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100_49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Right hand shown, Day 4 of treatment, still doing ozone sauna (no heat) twice a day for 25-30 minutes, immediately after showering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100_49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1 week from the burn, day 6 of treatment, still doing ozone twice a day for 25-30 minutes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100_49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1 week from the burn, day 6 of treatment for right hand, wound is almost completely healed on this hand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100_496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Day 10 from the injury, day 9 of treatment. Completely new skin is formed from second and third degree burns. Average time for new skin  on second degree burns is 17 days, I did it in half the time, my plastic surgeon is shocked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100_497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Right hand is completely healed from first and second degree burns at 9 days of treatment.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100_499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Right hand, 27 days after the burn, 26 days of treatment. As an aside I have a small penny sized scar on the underside of my right arm, the scar is 25 years old, it is disappearing.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324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Ozone and Burns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Ozone and Burns</dc:title>
  <dc:creator>Robert</dc:creator>
  <cp:lastModifiedBy>Robert</cp:lastModifiedBy>
  <cp:revision>4</cp:revision>
  <dcterms:created xsi:type="dcterms:W3CDTF">2009-12-01T15:51:46Z</dcterms:created>
  <dcterms:modified xsi:type="dcterms:W3CDTF">2009-12-01T16:23:32Z</dcterms:modified>
</cp:coreProperties>
</file>